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83" userDrawn="1">
          <p15:clr>
            <a:srgbClr val="A4A3A4"/>
          </p15:clr>
        </p15:guide>
        <p15:guide id="2" pos="18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A32961-577F-FDCB-9E23-A689AFDDDDF2}" v="6" dt="2025-11-22T23:12:33.533"/>
    <p1510:client id="{9EB242EF-AD6B-F877-59A0-5E60F56240A9}" v="107" dt="2025-11-23T13:47:08.0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3483"/>
        <p:guide pos="1848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0020" y="3434439"/>
            <a:ext cx="4986896" cy="23698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0040" y="6264908"/>
            <a:ext cx="4106855" cy="282534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332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664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996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9328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1660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99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6324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865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253528" y="442742"/>
            <a:ext cx="1320060" cy="943318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46" y="442742"/>
            <a:ext cx="3862400" cy="94331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447" y="7104325"/>
            <a:ext cx="4986896" cy="2195788"/>
          </a:xfrm>
        </p:spPr>
        <p:txBody>
          <a:bodyPr anchor="t"/>
          <a:lstStyle>
            <a:lvl1pPr algn="l">
              <a:defRPr sz="204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3447" y="4685887"/>
            <a:ext cx="4986896" cy="2418437"/>
          </a:xfrm>
        </p:spPr>
        <p:txBody>
          <a:bodyPr anchor="b"/>
          <a:lstStyle>
            <a:lvl1pPr marL="0" indent="0">
              <a:buNone/>
              <a:defRPr sz="1020">
                <a:solidFill>
                  <a:schemeClr val="tx1">
                    <a:tint val="75000"/>
                  </a:schemeClr>
                </a:solidFill>
              </a:defRPr>
            </a:lvl1pPr>
            <a:lvl2pPr marL="233206" indent="0">
              <a:buNone/>
              <a:defRPr sz="918">
                <a:solidFill>
                  <a:schemeClr val="tx1">
                    <a:tint val="75000"/>
                  </a:schemeClr>
                </a:solidFill>
              </a:defRPr>
            </a:lvl2pPr>
            <a:lvl3pPr marL="466413" indent="0">
              <a:buNone/>
              <a:defRPr sz="816">
                <a:solidFill>
                  <a:schemeClr val="tx1">
                    <a:tint val="75000"/>
                  </a:schemeClr>
                </a:solidFill>
              </a:defRPr>
            </a:lvl3pPr>
            <a:lvl4pPr marL="699619" indent="0">
              <a:buNone/>
              <a:defRPr sz="714">
                <a:solidFill>
                  <a:schemeClr val="tx1">
                    <a:tint val="75000"/>
                  </a:schemeClr>
                </a:solidFill>
              </a:defRPr>
            </a:lvl4pPr>
            <a:lvl5pPr marL="932825" indent="0">
              <a:buNone/>
              <a:defRPr sz="714">
                <a:solidFill>
                  <a:schemeClr val="tx1">
                    <a:tint val="75000"/>
                  </a:schemeClr>
                </a:solidFill>
              </a:defRPr>
            </a:lvl5pPr>
            <a:lvl6pPr marL="1166032" indent="0">
              <a:buNone/>
              <a:defRPr sz="714">
                <a:solidFill>
                  <a:schemeClr val="tx1">
                    <a:tint val="75000"/>
                  </a:schemeClr>
                </a:solidFill>
              </a:defRPr>
            </a:lvl6pPr>
            <a:lvl7pPr marL="1399238" indent="0">
              <a:buNone/>
              <a:defRPr sz="714">
                <a:solidFill>
                  <a:schemeClr val="tx1">
                    <a:tint val="75000"/>
                  </a:schemeClr>
                </a:solidFill>
              </a:defRPr>
            </a:lvl7pPr>
            <a:lvl8pPr marL="1632444" indent="0">
              <a:buNone/>
              <a:defRPr sz="714">
                <a:solidFill>
                  <a:schemeClr val="tx1">
                    <a:tint val="75000"/>
                  </a:schemeClr>
                </a:solidFill>
              </a:defRPr>
            </a:lvl8pPr>
            <a:lvl9pPr marL="1865651" indent="0">
              <a:buNone/>
              <a:defRPr sz="71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47" y="2579668"/>
            <a:ext cx="2591230" cy="7296263"/>
          </a:xfrm>
        </p:spPr>
        <p:txBody>
          <a:bodyPr/>
          <a:lstStyle>
            <a:lvl1pPr>
              <a:defRPr sz="1428"/>
            </a:lvl1pPr>
            <a:lvl2pPr>
              <a:defRPr sz="1224"/>
            </a:lvl2pPr>
            <a:lvl3pPr>
              <a:defRPr sz="1020"/>
            </a:lvl3pPr>
            <a:lvl4pPr>
              <a:defRPr sz="918"/>
            </a:lvl4pPr>
            <a:lvl5pPr>
              <a:defRPr sz="918"/>
            </a:lvl5pPr>
            <a:lvl6pPr>
              <a:defRPr sz="918"/>
            </a:lvl6pPr>
            <a:lvl7pPr>
              <a:defRPr sz="918"/>
            </a:lvl7pPr>
            <a:lvl8pPr>
              <a:defRPr sz="918"/>
            </a:lvl8pPr>
            <a:lvl9pPr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82360" y="2579668"/>
            <a:ext cx="2591230" cy="7296263"/>
          </a:xfrm>
        </p:spPr>
        <p:txBody>
          <a:bodyPr/>
          <a:lstStyle>
            <a:lvl1pPr>
              <a:defRPr sz="1428"/>
            </a:lvl1pPr>
            <a:lvl2pPr>
              <a:defRPr sz="1224"/>
            </a:lvl2pPr>
            <a:lvl3pPr>
              <a:defRPr sz="1020"/>
            </a:lvl3pPr>
            <a:lvl4pPr>
              <a:defRPr sz="918"/>
            </a:lvl4pPr>
            <a:lvl5pPr>
              <a:defRPr sz="918"/>
            </a:lvl5pPr>
            <a:lvl6pPr>
              <a:defRPr sz="918"/>
            </a:lvl6pPr>
            <a:lvl7pPr>
              <a:defRPr sz="918"/>
            </a:lvl7pPr>
            <a:lvl8pPr>
              <a:defRPr sz="918"/>
            </a:lvl8pPr>
            <a:lvl9pPr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47" y="2474742"/>
            <a:ext cx="2592249" cy="1031355"/>
          </a:xfrm>
        </p:spPr>
        <p:txBody>
          <a:bodyPr anchor="b"/>
          <a:lstStyle>
            <a:lvl1pPr marL="0" indent="0">
              <a:buNone/>
              <a:defRPr sz="1224" b="1"/>
            </a:lvl1pPr>
            <a:lvl2pPr marL="233206" indent="0">
              <a:buNone/>
              <a:defRPr sz="1020" b="1"/>
            </a:lvl2pPr>
            <a:lvl3pPr marL="466413" indent="0">
              <a:buNone/>
              <a:defRPr sz="918" b="1"/>
            </a:lvl3pPr>
            <a:lvl4pPr marL="699619" indent="0">
              <a:buNone/>
              <a:defRPr sz="816" b="1"/>
            </a:lvl4pPr>
            <a:lvl5pPr marL="932825" indent="0">
              <a:buNone/>
              <a:defRPr sz="816" b="1"/>
            </a:lvl5pPr>
            <a:lvl6pPr marL="1166032" indent="0">
              <a:buNone/>
              <a:defRPr sz="816" b="1"/>
            </a:lvl6pPr>
            <a:lvl7pPr marL="1399238" indent="0">
              <a:buNone/>
              <a:defRPr sz="816" b="1"/>
            </a:lvl7pPr>
            <a:lvl8pPr marL="1632444" indent="0">
              <a:buNone/>
              <a:defRPr sz="816" b="1"/>
            </a:lvl8pPr>
            <a:lvl9pPr marL="1865651" indent="0">
              <a:buNone/>
              <a:defRPr sz="8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47" y="3506096"/>
            <a:ext cx="2592249" cy="6369835"/>
          </a:xfrm>
        </p:spPr>
        <p:txBody>
          <a:bodyPr/>
          <a:lstStyle>
            <a:lvl1pPr>
              <a:defRPr sz="1224"/>
            </a:lvl1pPr>
            <a:lvl2pPr>
              <a:defRPr sz="1020"/>
            </a:lvl2pPr>
            <a:lvl3pPr>
              <a:defRPr sz="918"/>
            </a:lvl3pPr>
            <a:lvl4pPr>
              <a:defRPr sz="816"/>
            </a:lvl4pPr>
            <a:lvl5pPr>
              <a:defRPr sz="816"/>
            </a:lvl5pPr>
            <a:lvl6pPr>
              <a:defRPr sz="816"/>
            </a:lvl6pPr>
            <a:lvl7pPr>
              <a:defRPr sz="816"/>
            </a:lvl7pPr>
            <a:lvl8pPr>
              <a:defRPr sz="816"/>
            </a:lvl8pPr>
            <a:lvl9pPr>
              <a:defRPr sz="81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80322" y="2474742"/>
            <a:ext cx="2593267" cy="1031355"/>
          </a:xfrm>
        </p:spPr>
        <p:txBody>
          <a:bodyPr anchor="b"/>
          <a:lstStyle>
            <a:lvl1pPr marL="0" indent="0">
              <a:buNone/>
              <a:defRPr sz="1224" b="1"/>
            </a:lvl1pPr>
            <a:lvl2pPr marL="233206" indent="0">
              <a:buNone/>
              <a:defRPr sz="1020" b="1"/>
            </a:lvl2pPr>
            <a:lvl3pPr marL="466413" indent="0">
              <a:buNone/>
              <a:defRPr sz="918" b="1"/>
            </a:lvl3pPr>
            <a:lvl4pPr marL="699619" indent="0">
              <a:buNone/>
              <a:defRPr sz="816" b="1"/>
            </a:lvl4pPr>
            <a:lvl5pPr marL="932825" indent="0">
              <a:buNone/>
              <a:defRPr sz="816" b="1"/>
            </a:lvl5pPr>
            <a:lvl6pPr marL="1166032" indent="0">
              <a:buNone/>
              <a:defRPr sz="816" b="1"/>
            </a:lvl6pPr>
            <a:lvl7pPr marL="1399238" indent="0">
              <a:buNone/>
              <a:defRPr sz="816" b="1"/>
            </a:lvl7pPr>
            <a:lvl8pPr marL="1632444" indent="0">
              <a:buNone/>
              <a:defRPr sz="816" b="1"/>
            </a:lvl8pPr>
            <a:lvl9pPr marL="1865651" indent="0">
              <a:buNone/>
              <a:defRPr sz="8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80322" y="3506096"/>
            <a:ext cx="2593267" cy="6369835"/>
          </a:xfrm>
        </p:spPr>
        <p:txBody>
          <a:bodyPr/>
          <a:lstStyle>
            <a:lvl1pPr>
              <a:defRPr sz="1224"/>
            </a:lvl1pPr>
            <a:lvl2pPr>
              <a:defRPr sz="1020"/>
            </a:lvl2pPr>
            <a:lvl3pPr>
              <a:defRPr sz="918"/>
            </a:lvl3pPr>
            <a:lvl4pPr>
              <a:defRPr sz="816"/>
            </a:lvl4pPr>
            <a:lvl5pPr>
              <a:defRPr sz="816"/>
            </a:lvl5pPr>
            <a:lvl6pPr>
              <a:defRPr sz="816"/>
            </a:lvl6pPr>
            <a:lvl7pPr>
              <a:defRPr sz="816"/>
            </a:lvl7pPr>
            <a:lvl8pPr>
              <a:defRPr sz="816"/>
            </a:lvl8pPr>
            <a:lvl9pPr>
              <a:defRPr sz="81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47" y="440181"/>
            <a:ext cx="1930182" cy="1873330"/>
          </a:xfrm>
        </p:spPr>
        <p:txBody>
          <a:bodyPr anchor="b"/>
          <a:lstStyle>
            <a:lvl1pPr algn="l">
              <a:defRPr sz="102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3809" y="440182"/>
            <a:ext cx="3279780" cy="9435749"/>
          </a:xfrm>
        </p:spPr>
        <p:txBody>
          <a:bodyPr/>
          <a:lstStyle>
            <a:lvl1pPr>
              <a:defRPr sz="1632"/>
            </a:lvl1pPr>
            <a:lvl2pPr>
              <a:defRPr sz="1428"/>
            </a:lvl2pPr>
            <a:lvl3pPr>
              <a:defRPr sz="1224"/>
            </a:lvl3pPr>
            <a:lvl4pPr>
              <a:defRPr sz="1020"/>
            </a:lvl4pPr>
            <a:lvl5pPr>
              <a:defRPr sz="1020"/>
            </a:lvl5pPr>
            <a:lvl6pPr>
              <a:defRPr sz="1020"/>
            </a:lvl6pPr>
            <a:lvl7pPr>
              <a:defRPr sz="1020"/>
            </a:lvl7pPr>
            <a:lvl8pPr>
              <a:defRPr sz="1020"/>
            </a:lvl8pPr>
            <a:lvl9pPr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3347" y="2313512"/>
            <a:ext cx="1930182" cy="7562420"/>
          </a:xfrm>
        </p:spPr>
        <p:txBody>
          <a:bodyPr/>
          <a:lstStyle>
            <a:lvl1pPr marL="0" indent="0">
              <a:buNone/>
              <a:defRPr sz="714"/>
            </a:lvl1pPr>
            <a:lvl2pPr marL="233206" indent="0">
              <a:buNone/>
              <a:defRPr sz="612"/>
            </a:lvl2pPr>
            <a:lvl3pPr marL="466413" indent="0">
              <a:buNone/>
              <a:defRPr sz="510"/>
            </a:lvl3pPr>
            <a:lvl4pPr marL="699619" indent="0">
              <a:buNone/>
              <a:defRPr sz="459"/>
            </a:lvl4pPr>
            <a:lvl5pPr marL="932825" indent="0">
              <a:buNone/>
              <a:defRPr sz="459"/>
            </a:lvl5pPr>
            <a:lvl6pPr marL="1166032" indent="0">
              <a:buNone/>
              <a:defRPr sz="459"/>
            </a:lvl6pPr>
            <a:lvl7pPr marL="1399238" indent="0">
              <a:buNone/>
              <a:defRPr sz="459"/>
            </a:lvl7pPr>
            <a:lvl8pPr marL="1632444" indent="0">
              <a:buNone/>
              <a:defRPr sz="459"/>
            </a:lvl8pPr>
            <a:lvl9pPr marL="1865651" indent="0">
              <a:buNone/>
              <a:defRPr sz="45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9960" y="7739003"/>
            <a:ext cx="3520162" cy="913634"/>
          </a:xfrm>
        </p:spPr>
        <p:txBody>
          <a:bodyPr anchor="b"/>
          <a:lstStyle>
            <a:lvl1pPr algn="l">
              <a:defRPr sz="102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9960" y="987850"/>
            <a:ext cx="3520162" cy="6633431"/>
          </a:xfrm>
        </p:spPr>
        <p:txBody>
          <a:bodyPr/>
          <a:lstStyle>
            <a:lvl1pPr marL="0" indent="0">
              <a:buNone/>
              <a:defRPr sz="1632"/>
            </a:lvl1pPr>
            <a:lvl2pPr marL="233206" indent="0">
              <a:buNone/>
              <a:defRPr sz="1428"/>
            </a:lvl2pPr>
            <a:lvl3pPr marL="466413" indent="0">
              <a:buNone/>
              <a:defRPr sz="1224"/>
            </a:lvl3pPr>
            <a:lvl4pPr marL="699619" indent="0">
              <a:buNone/>
              <a:defRPr sz="1020"/>
            </a:lvl4pPr>
            <a:lvl5pPr marL="932825" indent="0">
              <a:buNone/>
              <a:defRPr sz="1020"/>
            </a:lvl5pPr>
            <a:lvl6pPr marL="1166032" indent="0">
              <a:buNone/>
              <a:defRPr sz="1020"/>
            </a:lvl6pPr>
            <a:lvl7pPr marL="1399238" indent="0">
              <a:buNone/>
              <a:defRPr sz="1020"/>
            </a:lvl7pPr>
            <a:lvl8pPr marL="1632444" indent="0">
              <a:buNone/>
              <a:defRPr sz="1020"/>
            </a:lvl8pPr>
            <a:lvl9pPr marL="1865651" indent="0">
              <a:buNone/>
              <a:defRPr sz="102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9960" y="8652635"/>
            <a:ext cx="3520162" cy="1297511"/>
          </a:xfrm>
        </p:spPr>
        <p:txBody>
          <a:bodyPr/>
          <a:lstStyle>
            <a:lvl1pPr marL="0" indent="0">
              <a:buNone/>
              <a:defRPr sz="714"/>
            </a:lvl1pPr>
            <a:lvl2pPr marL="233206" indent="0">
              <a:buNone/>
              <a:defRPr sz="612"/>
            </a:lvl2pPr>
            <a:lvl3pPr marL="466413" indent="0">
              <a:buNone/>
              <a:defRPr sz="510"/>
            </a:lvl3pPr>
            <a:lvl4pPr marL="699619" indent="0">
              <a:buNone/>
              <a:defRPr sz="459"/>
            </a:lvl4pPr>
            <a:lvl5pPr marL="932825" indent="0">
              <a:buNone/>
              <a:defRPr sz="459"/>
            </a:lvl5pPr>
            <a:lvl6pPr marL="1166032" indent="0">
              <a:buNone/>
              <a:defRPr sz="459"/>
            </a:lvl6pPr>
            <a:lvl7pPr marL="1399238" indent="0">
              <a:buNone/>
              <a:defRPr sz="459"/>
            </a:lvl7pPr>
            <a:lvl8pPr marL="1632444" indent="0">
              <a:buNone/>
              <a:defRPr sz="459"/>
            </a:lvl8pPr>
            <a:lvl9pPr marL="1865651" indent="0">
              <a:buNone/>
              <a:defRPr sz="45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47" y="442742"/>
            <a:ext cx="5280242" cy="1842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47" y="2579668"/>
            <a:ext cx="5280242" cy="7296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346" y="10247013"/>
            <a:ext cx="1368952" cy="5886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04536" y="10247013"/>
            <a:ext cx="1857863" cy="5886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04637" y="10247013"/>
            <a:ext cx="1368952" cy="5886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ítulo 28">
            <a:extLst>
              <a:ext uri="{FF2B5EF4-FFF2-40B4-BE49-F238E27FC236}">
                <a16:creationId xmlns:a16="http://schemas.microsoft.com/office/drawing/2014/main" id="{F4307B0B-1413-3A61-CB99-155FDE178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V="1">
            <a:off x="440020" y="421091"/>
            <a:ext cx="4986896" cy="3013348"/>
          </a:xfrm>
        </p:spPr>
        <p:txBody>
          <a:bodyPr/>
          <a:lstStyle/>
          <a:p>
            <a:endParaRPr lang="pt-BR"/>
          </a:p>
        </p:txBody>
      </p:sp>
      <p:sp>
        <p:nvSpPr>
          <p:cNvPr id="30" name="Subtítulo 29">
            <a:extLst>
              <a:ext uri="{FF2B5EF4-FFF2-40B4-BE49-F238E27FC236}">
                <a16:creationId xmlns:a16="http://schemas.microsoft.com/office/drawing/2014/main" id="{B9F99739-2ED1-0B00-333F-FF82CC2A5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V="1">
            <a:off x="892330" y="9090257"/>
            <a:ext cx="4168306" cy="788005"/>
          </a:xfrm>
        </p:spPr>
        <p:txBody>
          <a:bodyPr/>
          <a:lstStyle/>
          <a:p>
            <a:endParaRPr lang="pt-BR"/>
          </a:p>
        </p:txBody>
      </p:sp>
      <p:pic>
        <p:nvPicPr>
          <p:cNvPr id="31" name="Imagem 30" descr="Tabela&#10;&#10;O conteúdo gerado por IA pode estar incorreto.">
            <a:extLst>
              <a:ext uri="{FF2B5EF4-FFF2-40B4-BE49-F238E27FC236}">
                <a16:creationId xmlns:a16="http://schemas.microsoft.com/office/drawing/2014/main" id="{F2DB7B44-7646-03BB-6AEC-325B2C19E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5837"/>
            <a:ext cx="6858000" cy="4702391"/>
          </a:xfrm>
          <a:prstGeom prst="rect">
            <a:avLst/>
          </a:prstGeom>
        </p:spPr>
      </p:pic>
      <p:pic>
        <p:nvPicPr>
          <p:cNvPr id="32" name="Imagem 31" descr="Calendário&#10;&#10;O conteúdo gerado por IA pode estar incorreto.">
            <a:extLst>
              <a:ext uri="{FF2B5EF4-FFF2-40B4-BE49-F238E27FC236}">
                <a16:creationId xmlns:a16="http://schemas.microsoft.com/office/drawing/2014/main" id="{BE25E159-BD5E-1B1C-C930-3BEAC0E9D1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80595"/>
          <a:stretch>
            <a:fillRect/>
          </a:stretch>
        </p:blipFill>
        <p:spPr>
          <a:xfrm>
            <a:off x="0" y="6145"/>
            <a:ext cx="6858000" cy="2024833"/>
          </a:xfrm>
          <a:prstGeom prst="rect">
            <a:avLst/>
          </a:prstGeom>
        </p:spPr>
      </p:pic>
      <p:pic>
        <p:nvPicPr>
          <p:cNvPr id="34" name="Imagem 33" descr="Interface gráfica do usuário, Texto, Aplicativo, chat ou mensagem de texto&#10;&#10;O conteúdo gerado por IA pode estar incorreto.">
            <a:extLst>
              <a:ext uri="{FF2B5EF4-FFF2-40B4-BE49-F238E27FC236}">
                <a16:creationId xmlns:a16="http://schemas.microsoft.com/office/drawing/2014/main" id="{BAE97372-2058-6007-E4CC-BC01C7B60D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0649" r="-470" b="359"/>
          <a:stretch>
            <a:fillRect/>
          </a:stretch>
        </p:blipFill>
        <p:spPr>
          <a:xfrm>
            <a:off x="4339099" y="9827048"/>
            <a:ext cx="2641243" cy="2366035"/>
          </a:xfrm>
          <a:prstGeom prst="rect">
            <a:avLst/>
          </a:prstGeom>
        </p:spPr>
      </p:pic>
      <p:pic>
        <p:nvPicPr>
          <p:cNvPr id="35" name="Imagem 34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CD23CA91-74A0-FCCE-EC7F-0427496512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531" y="6596216"/>
            <a:ext cx="4533900" cy="5574890"/>
          </a:xfrm>
          <a:prstGeom prst="rect">
            <a:avLst/>
          </a:prstGeom>
        </p:spPr>
      </p:pic>
      <p:pic>
        <p:nvPicPr>
          <p:cNvPr id="37" name="Imagem 36" descr="Calça preta em fundo branco&#10;&#10;O conteúdo gerado por IA pode estar incorreto.">
            <a:extLst>
              <a:ext uri="{FF2B5EF4-FFF2-40B4-BE49-F238E27FC236}">
                <a16:creationId xmlns:a16="http://schemas.microsoft.com/office/drawing/2014/main" id="{846FADA0-21C6-DE17-2E6A-E1B5ADC19C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6164" y="6666886"/>
            <a:ext cx="2407062" cy="319671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2" baseType="lpstr">
      <vt:lpstr>Office Theme</vt:lpstr>
      <vt:lpstr>Apresentação do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revision>42</cp:revision>
  <dcterms:created xsi:type="dcterms:W3CDTF">2013-01-27T09:14:16Z</dcterms:created>
  <dcterms:modified xsi:type="dcterms:W3CDTF">2025-11-23T13:47:34Z</dcterms:modified>
  <cp:category/>
</cp:coreProperties>
</file>